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02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0E1A9-1CAE-4A70-A9F3-446144DFA873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65910-94F1-46F6-B632-B9EC8AEDA98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B9DC-CB68-4E4E-B40B-BAF821976436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835F-8B36-46B0-96C4-2D154A6E90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B9DC-CB68-4E4E-B40B-BAF821976436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835F-8B36-46B0-96C4-2D154A6E90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B9DC-CB68-4E4E-B40B-BAF821976436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835F-8B36-46B0-96C4-2D154A6E90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B9DC-CB68-4E4E-B40B-BAF821976436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835F-8B36-46B0-96C4-2D154A6E90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B9DC-CB68-4E4E-B40B-BAF821976436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835F-8B36-46B0-96C4-2D154A6E90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B9DC-CB68-4E4E-B40B-BAF821976436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835F-8B36-46B0-96C4-2D154A6E90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B9DC-CB68-4E4E-B40B-BAF821976436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835F-8B36-46B0-96C4-2D154A6E90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B9DC-CB68-4E4E-B40B-BAF821976436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835F-8B36-46B0-96C4-2D154A6E90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B9DC-CB68-4E4E-B40B-BAF821976436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835F-8B36-46B0-96C4-2D154A6E90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B9DC-CB68-4E4E-B40B-BAF821976436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835F-8B36-46B0-96C4-2D154A6E90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B9DC-CB68-4E4E-B40B-BAF821976436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7835F-8B36-46B0-96C4-2D154A6E90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7B9DC-CB68-4E4E-B40B-BAF821976436}" type="datetimeFigureOut">
              <a:rPr lang="pl-PL" smtClean="0"/>
              <a:pPr/>
              <a:t>2020-05-13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7835F-8B36-46B0-96C4-2D154A6E90A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ban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5265">
            <a:off x="5187147" y="623824"/>
            <a:ext cx="381000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ytuł 8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5786438" cy="107156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															</a:t>
            </a: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SZWECJA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	       		    			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az 10" descr="ŻUŻ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357694"/>
            <a:ext cx="4071966" cy="2341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159093" y="3286124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Szwedzi kochają sporty motorowe. Ich liga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żużlowa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jest jedną z najsilniejszych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świecie.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643438" y="5143512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Unihokej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znany w Polsce głównie z lekcji wychowania fizycznego to dyscyplina, której utworzenie jest właśnie przypisywane Szwedom. To tutaj  odbyły się pierwsze Mistrzostwa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Ś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wiata w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Unikoheja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571968" y="3286124"/>
            <a:ext cx="457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Ciekawostka !!!</a:t>
            </a: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Szwecji uprawiane są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bandy.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To dyscyplina sportowa podobna do hokeja na lodzie. Zawodnicy zakrzywionymi kijami uderzają nie krążek, jak w hokeju, lecz piłkę .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Obraz 20" descr="posters-woman-handball-player.jpg"/>
          <p:cNvPicPr>
            <a:picLocks noChangeAspect="1"/>
          </p:cNvPicPr>
          <p:nvPr/>
        </p:nvPicPr>
        <p:blipFill>
          <a:blip r:embed="rId4">
            <a:lum bright="3000" contrast="12000"/>
          </a:blip>
          <a:stretch>
            <a:fillRect/>
          </a:stretch>
        </p:blipFill>
        <p:spPr>
          <a:xfrm rot="579173">
            <a:off x="240107" y="170611"/>
            <a:ext cx="2293143" cy="3057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pole tekstowe 21"/>
          <p:cNvSpPr txBox="1"/>
          <p:nvPr/>
        </p:nvSpPr>
        <p:spPr>
          <a:xfrm>
            <a:off x="2143108" y="1500174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Piłka ręczna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podobnie jak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hokej na lodzie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cieszy się wśród Szwedów dużym zainteresowaniem.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Obraz 23" descr="flaga-szwecj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2643182"/>
            <a:ext cx="1457335" cy="82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unnam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714620"/>
            <a:ext cx="1738308" cy="115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Logo--family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14290"/>
            <a:ext cx="6858048" cy="217284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000100" y="1571612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ISLANDIA</a:t>
            </a:r>
            <a:endParaRPr lang="pl-PL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14282" y="2571744"/>
            <a:ext cx="41434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Piłka ręczna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to najpopularniejszy sport Islandii. </a:t>
            </a:r>
          </a:p>
          <a:p>
            <a:pPr algn="ctr"/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Islandczycy licznie uprawiają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narciarstwo.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Sprzyjają ku temu warunki, stałe pokrycie wybranych terenów śniegiem. </a:t>
            </a:r>
          </a:p>
          <a:p>
            <a:pPr algn="ctr"/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Mieszkańcy wyspy korzystają z jej uroków. Lubią chodzić po górach i dzikich terenach swojego kraju – całymi rodzinami uprawiają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nordic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walking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Dużym zainteresowaniem cieszy się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badminton. 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572132" y="2643182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Ciekawostka!!!</a:t>
            </a:r>
          </a:p>
          <a:p>
            <a:pPr algn="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Narodowym sportem są zapasy, zwane </a:t>
            </a:r>
            <a:r>
              <a:rPr lang="pl-PL" sz="2000" i="1" dirty="0" err="1" smtClean="0">
                <a:latin typeface="Times New Roman" pitchFamily="18" charset="0"/>
                <a:cs typeface="Times New Roman" pitchFamily="18" charset="0"/>
              </a:rPr>
              <a:t>glirna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az 10" descr="istockphoto-578285544-612x6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822732"/>
            <a:ext cx="3143272" cy="2759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 descr="romania-russia-rugby-europe-rwcq-2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4572008"/>
            <a:ext cx="3905248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o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428736"/>
            <a:ext cx="3500430" cy="233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Incheon_AsianGames_Gymnastics_Rhythmic_30-770x4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143380"/>
            <a:ext cx="4645826" cy="2413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ole tekstowe 1"/>
          <p:cNvSpPr txBox="1"/>
          <p:nvPr/>
        </p:nvSpPr>
        <p:spPr>
          <a:xfrm>
            <a:off x="785786" y="357166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RUMUNIA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00034" y="1285860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Koszykówka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to sport cieszący się dużym zainteresowaniem wśród rumuńskiej młodzieży.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28596" y="2857496"/>
            <a:ext cx="18573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Rumunia posiada długą tradycję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gimnastyce artystycznej,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zwłaszcza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kategorii kobiet.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572132" y="428605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Ciekawostka!!!</a:t>
            </a:r>
          </a:p>
          <a:p>
            <a:pPr algn="ctr"/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Oina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to tradycyjny rumuński sport, przypominający grę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baseball.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Obraz 15" descr="1200px-Flag_of_Romania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2571744"/>
            <a:ext cx="1571636" cy="1047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pole tekstowe 17"/>
          <p:cNvSpPr txBox="1"/>
          <p:nvPr/>
        </p:nvSpPr>
        <p:spPr>
          <a:xfrm>
            <a:off x="3571868" y="857232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Rumuńscy telewidzowie szczególnie lubią oglądać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boks.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3857620" y="2714620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Dobrze rozwija się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wioślarstwo 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 kajakarstwo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l-PL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5429256" y="378619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Ponad 100 letnią tradycją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Rumunii cieszy się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rugby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Fotolia_137415952_Subscription_Monthly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14290"/>
            <a:ext cx="3857652" cy="2571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6357950" y="285728"/>
            <a:ext cx="2571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Ciekawostka!!!</a:t>
            </a: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 narodowy sport Finlandii uznaje się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pesapallo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grę zbliżoną swoimi zasadami do amerykańskiego baseballu. </a:t>
            </a:r>
          </a:p>
          <a:p>
            <a:pPr algn="ctr"/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Finlandia jest jednym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 niewielu krajów europejskich, w którym szerokiej popularności nie zdobyła piłka nożna.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14282" y="4429132"/>
            <a:ext cx="2714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niedawna Finowie mogli pochwalić się znaczącymi sukcesami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skokach narciarskich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ostatnich latach mówi się jednak o kryzysie tej dyscypliny.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 descr="laht-niedz_2010-03-07_12-01-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15104">
            <a:off x="3010064" y="4560762"/>
            <a:ext cx="3000396" cy="2058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285720" y="1000108"/>
            <a:ext cx="24288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Finowie korzystają </a:t>
            </a: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 walorów swego kraju, dlatego uprawiają narciarstwo biegowe, zjazdowe, snowboarding.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wolnych chwilach wybierają się na safari na skuterach śnieżnych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przy wykorzystaniu psich zaprzęgów.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57158" y="357166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FINLANDIA 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Obraz 14" descr="finland-flag-medi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3071810"/>
            <a:ext cx="1746132" cy="1065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pole tekstowe 15"/>
          <p:cNvSpPr txBox="1"/>
          <p:nvPr/>
        </p:nvSpPr>
        <p:spPr>
          <a:xfrm>
            <a:off x="4500562" y="2786058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Mieszkańcy kraju lubią spędzać swój wolny czas wędkując.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Obraz 21" descr="Page-1-Image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49775">
            <a:off x="5706559" y="4127760"/>
            <a:ext cx="3214678" cy="241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IMGP8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357562"/>
            <a:ext cx="3429016" cy="2285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285720" y="5643578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Zarówno wśród miejscowych jak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turystów dużym zainteresowaniem cieszy się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surfing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28596" y="428604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PORTUGALIA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42844" y="1214422"/>
            <a:ext cx="1928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czele sportów w tym kraju stoi bez wątpienia piłka nożna. Każdy mały chłopiec marzy by zostać piłkarzem.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786578" y="571480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Portugalczycy są zagorzałymi  fanami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wyścigów samochodowych.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715140" y="3857628"/>
            <a:ext cx="1714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Portugalia znana jest z licznych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pół golfowych.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W całym kraju znajduję się ich ponad 70.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929322" y="2428868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Niesamowitą przygodą jest nurkowanie. Portugalia posiada wiele ciekawych podwodnych miejsc.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Obraz 13" descr="AP-1ZH151WCH2111_news-sca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27451">
            <a:off x="3962853" y="231100"/>
            <a:ext cx="2966193" cy="197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pole tekstowe 15"/>
          <p:cNvSpPr txBox="1"/>
          <p:nvPr/>
        </p:nvSpPr>
        <p:spPr>
          <a:xfrm>
            <a:off x="6286512" y="578645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Kraj posiada duże tradycje jeździeckie.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857620" y="2643182"/>
            <a:ext cx="2357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Ciekawostka!!!</a:t>
            </a: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północnej części kraju powstała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sztuka walki - Jogo do Pau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polegająca na walce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 przeciwnikiem przy pomocy długiego kija. </a:t>
            </a:r>
          </a:p>
        </p:txBody>
      </p:sp>
      <p:pic>
        <p:nvPicPr>
          <p:cNvPr id="21" name="Obraz 20" descr="P10303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36916">
            <a:off x="2199295" y="1074702"/>
            <a:ext cx="2568997" cy="1926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Obraz 23" descr="cd5ff27744fa6cc3907fca051213f2a8.jp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8044" y="4929198"/>
            <a:ext cx="1972716" cy="142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14348" y="428604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AUSTRIA</a:t>
            </a:r>
          </a:p>
          <a:p>
            <a:endParaRPr lang="pl-PL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286116" y="642918"/>
            <a:ext cx="20717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Ze względu na dostęp do Alp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Austrii prym wśród sportów wiodą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sporty zimowe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Kraj ten jest jednym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 liderów Pucharu Świata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Narciarstwie Alpejskim.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28596" y="5429264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Mieszkańcy Austrii lubią śledzić rozgrywki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hokeju na lodzie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072066" y="28572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Znaczna cześć ludzi spędza swoje urlopy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wędrując po górach.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286248" y="5643578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Austrii  doskonale jest rozwinięta sieć ścieżek rowerowych, z których zarówno mieszkańcy jak i turyści chętnie korzystają.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4286256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Liczne przejrzyste jeziora sprzyjają miłośnikom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żeglarstwa</a:t>
            </a:r>
            <a:r>
              <a:rPr lang="pl-PL" b="1" dirty="0" smtClean="0"/>
              <a:t>.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3" name="Obraz 12" descr="d8ff2d5e-2b5f-4d7e-86f3-2c3554f768f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4071942"/>
            <a:ext cx="1857388" cy="1240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4385">
            <a:off x="5214942" y="1000108"/>
            <a:ext cx="3190884" cy="256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az 15" descr="austria-dunaj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7008">
            <a:off x="5668968" y="3281391"/>
            <a:ext cx="3201243" cy="2314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 descr="2mdrnf7jzhjhjgdmg2bt9h89x63h7wq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71612"/>
            <a:ext cx="3607209" cy="240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386</Words>
  <Application>Microsoft Office PowerPoint</Application>
  <PresentationFormat>Pokaz na ekranie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               SZWECJA                 </vt:lpstr>
      <vt:lpstr>Slajd 2</vt:lpstr>
      <vt:lpstr>Slajd 3</vt:lpstr>
      <vt:lpstr>Slajd 4</vt:lpstr>
      <vt:lpstr>Slajd 5</vt:lpstr>
      <vt:lpstr>Slajd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M. Kuchta</dc:creator>
  <cp:lastModifiedBy>M. Kuchta</cp:lastModifiedBy>
  <cp:revision>109</cp:revision>
  <dcterms:created xsi:type="dcterms:W3CDTF">2020-05-11T12:37:15Z</dcterms:created>
  <dcterms:modified xsi:type="dcterms:W3CDTF">2020-05-13T16:56:54Z</dcterms:modified>
</cp:coreProperties>
</file>